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4E399-F4EB-410A-AC3D-38C305A43733}" type="datetimeFigureOut">
              <a:rPr lang="ru-RU" smtClean="0"/>
              <a:t>04.06.2013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23FD0-6E13-4127-8626-552E5D3386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61267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64E399-F4EB-410A-AC3D-38C305A43733}" type="datetimeFigureOut">
              <a:rPr lang="ru-RU" smtClean="0"/>
              <a:t>04.06.2013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F23FD0-6E13-4127-8626-552E5D3386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92017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smtClean="0">
                <a:latin typeface="Arial" charset="0"/>
                <a:cs typeface="Arial" charset="0"/>
              </a:rPr>
              <a:t>Антидемпинговые меры при проведении </a:t>
            </a:r>
            <a:br>
              <a:rPr lang="ru-RU" sz="2800" smtClean="0">
                <a:latin typeface="Arial" charset="0"/>
                <a:cs typeface="Arial" charset="0"/>
              </a:rPr>
            </a:br>
            <a:r>
              <a:rPr lang="ru-RU" sz="2800" smtClean="0">
                <a:latin typeface="Arial" charset="0"/>
                <a:cs typeface="Arial" charset="0"/>
              </a:rPr>
              <a:t>закупок по Закону о контрактной системе</a:t>
            </a:r>
            <a:endParaRPr lang="ru-RU" sz="2800" smtClean="0">
              <a:latin typeface="Arial" charset="0"/>
              <a:cs typeface="Arial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83082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95779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smtClean="0">
                <a:latin typeface="Arial" charset="0"/>
                <a:cs typeface="Arial" charset="0"/>
              </a:rPr>
              <a:t>Антидемпинговые меры при проведении конкурса и аукциона (</a:t>
            </a:r>
            <a:r>
              <a:rPr lang="ru-RU" sz="2800" smtClean="0">
                <a:solidFill>
                  <a:srgbClr val="003399"/>
                </a:solidFill>
                <a:latin typeface="Arial" charset="0"/>
                <a:cs typeface="Arial" charset="0"/>
              </a:rPr>
              <a:t>ст. 37 Закона № 44-ФЗ</a:t>
            </a:r>
            <a:r>
              <a:rPr lang="ru-RU" sz="2800" smtClean="0">
                <a:latin typeface="Arial" charset="0"/>
                <a:cs typeface="Arial" charset="0"/>
              </a:rPr>
              <a:t>)</a:t>
            </a:r>
            <a:endParaRPr lang="ru-RU" sz="2800" smtClean="0">
              <a:latin typeface="Arial" charset="0"/>
              <a:cs typeface="Arial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5328042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>
                <a:latin typeface="Arial" charset="0"/>
                <a:cs typeface="Arial" charset="0"/>
              </a:rPr>
              <a:t>* Информация, подтверждающая добросовестность участника закупки </a:t>
            </a:r>
            <a:endParaRPr lang="ru-RU" smtClean="0">
              <a:latin typeface="Arial" charset="0"/>
              <a:cs typeface="Arial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1594692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smtClean="0">
                <a:latin typeface="Arial" charset="0"/>
                <a:cs typeface="Arial" charset="0"/>
              </a:rPr>
              <a:t>Антидемпинговые меры при проведении конкурса и аукциона (</a:t>
            </a:r>
            <a:r>
              <a:rPr lang="ru-RU" sz="2800" smtClean="0">
                <a:solidFill>
                  <a:srgbClr val="003399"/>
                </a:solidFill>
                <a:latin typeface="Arial" charset="0"/>
                <a:cs typeface="Arial" charset="0"/>
              </a:rPr>
              <a:t>ст. 37 Закона № 44-ФЗ</a:t>
            </a:r>
            <a:r>
              <a:rPr lang="ru-RU" sz="2800" smtClean="0">
                <a:latin typeface="Arial" charset="0"/>
                <a:cs typeface="Arial" charset="0"/>
              </a:rPr>
              <a:t>)</a:t>
            </a:r>
            <a:endParaRPr lang="ru-RU" sz="2800" smtClean="0">
              <a:latin typeface="Arial" charset="0"/>
              <a:cs typeface="Arial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8204185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smtClean="0">
                <a:latin typeface="Arial" charset="0"/>
                <a:cs typeface="Arial" charset="0"/>
              </a:rPr>
              <a:t>Запрос предложений как новый способ закупки. Проблемы организации и проведения.</a:t>
            </a:r>
            <a:endParaRPr lang="ru-RU" smtClean="0">
              <a:latin typeface="Arial" charset="0"/>
              <a:cs typeface="Arial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02201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smtClean="0">
                <a:latin typeface="Book Antiqua" pitchFamily="18" charset="0"/>
                <a:cs typeface="Arial" charset="0"/>
              </a:rPr>
              <a:t>Порядок проведения запроса предложений</a:t>
            </a:r>
            <a:endParaRPr lang="ru-RU" sz="2800" smtClean="0">
              <a:latin typeface="Book Antiqua" pitchFamily="18" charset="0"/>
              <a:cs typeface="Arial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4778058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>
                <a:latin typeface="Arial" charset="0"/>
                <a:cs typeface="Arial" charset="0"/>
              </a:rPr>
              <a:t>Критерии оценки заявок </a:t>
            </a:r>
            <a:endParaRPr lang="ru-RU" smtClean="0">
              <a:latin typeface="Arial" charset="0"/>
              <a:cs typeface="Arial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74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>
                <a:latin typeface="Arial" charset="0"/>
                <a:cs typeface="Arial" charset="0"/>
              </a:rPr>
              <a:t>Подача заявок</a:t>
            </a:r>
            <a:endParaRPr lang="ru-RU" smtClean="0">
              <a:latin typeface="Arial" charset="0"/>
              <a:cs typeface="Arial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6897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>
                <a:latin typeface="Arial" charset="0"/>
                <a:cs typeface="Arial" charset="0"/>
              </a:rPr>
              <a:t>Если запрос предложений признан несостоявшимся</a:t>
            </a:r>
            <a:endParaRPr lang="ru-RU" smtClean="0">
              <a:latin typeface="Arial" charset="0"/>
              <a:cs typeface="Arial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55476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67</Words>
  <Application>Microsoft Office PowerPoint</Application>
  <PresentationFormat>Экран (4:3)</PresentationFormat>
  <Paragraphs>9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Антидемпинговые меры при проведении  закупок по Закону о контрактной системе</vt:lpstr>
      <vt:lpstr>Антидемпинговые меры при проведении конкурса и аукциона (ст. 37 Закона № 44-ФЗ)</vt:lpstr>
      <vt:lpstr>* Информация, подтверждающая добросовестность участника закупки </vt:lpstr>
      <vt:lpstr>Антидемпинговые меры при проведении конкурса и аукциона (ст. 37 Закона № 44-ФЗ)</vt:lpstr>
      <vt:lpstr>Запрос предложений как новый способ закупки. Проблемы организации и проведения.</vt:lpstr>
      <vt:lpstr>Порядок проведения запроса предложений</vt:lpstr>
      <vt:lpstr>Критерии оценки заявок </vt:lpstr>
      <vt:lpstr>Подача заявок</vt:lpstr>
      <vt:lpstr>Если запрос предложений признан несостоявшимся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Антидемпинговые меры при проведении  закупок по Закону о контрактной системе</dc:title>
  <dc:creator>1</dc:creator>
  <cp:lastModifiedBy>1</cp:lastModifiedBy>
  <cp:revision>1</cp:revision>
  <dcterms:created xsi:type="dcterms:W3CDTF">2013-06-04T18:32:05Z</dcterms:created>
  <dcterms:modified xsi:type="dcterms:W3CDTF">2013-06-04T18:32:05Z</dcterms:modified>
</cp:coreProperties>
</file>